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4"/>
  </p:handoutMasterIdLst>
  <p:sldIdLst>
    <p:sldId id="278" r:id="rId2"/>
    <p:sldId id="297" r:id="rId3"/>
    <p:sldId id="279" r:id="rId4"/>
    <p:sldId id="298" r:id="rId5"/>
    <p:sldId id="299" r:id="rId6"/>
    <p:sldId id="300" r:id="rId7"/>
    <p:sldId id="301" r:id="rId8"/>
    <p:sldId id="302" r:id="rId9"/>
    <p:sldId id="303" r:id="rId10"/>
    <p:sldId id="304" r:id="rId11"/>
    <p:sldId id="295" r:id="rId12"/>
    <p:sldId id="29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40A436-07C6-471B-9796-D0ABC3D65FF8}" v="27" dt="2024-07-13T08:38:18.1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281"/>
  </p:normalViewPr>
  <p:slideViewPr>
    <p:cSldViewPr snapToGrid="0" snapToObjects="1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3" d="100"/>
          <a:sy n="53" d="100"/>
        </p:scale>
        <p:origin x="29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khar Tiwari" userId="040f7d4680271161" providerId="LiveId" clId="{7C40A436-07C6-471B-9796-D0ABC3D65FF8}"/>
    <pc:docChg chg="undo custSel addSld delSld modSld sldOrd">
      <pc:chgData name="Shikhar Tiwari" userId="040f7d4680271161" providerId="LiveId" clId="{7C40A436-07C6-471B-9796-D0ABC3D65FF8}" dt="2024-07-13T10:10:23.476" v="650" actId="20577"/>
      <pc:docMkLst>
        <pc:docMk/>
      </pc:docMkLst>
      <pc:sldChg chg="del">
        <pc:chgData name="Shikhar Tiwari" userId="040f7d4680271161" providerId="LiveId" clId="{7C40A436-07C6-471B-9796-D0ABC3D65FF8}" dt="2024-07-13T06:39:12.008" v="60" actId="2696"/>
        <pc:sldMkLst>
          <pc:docMk/>
          <pc:sldMk cId="1746564863" sldId="258"/>
        </pc:sldMkLst>
      </pc:sldChg>
      <pc:sldChg chg="del">
        <pc:chgData name="Shikhar Tiwari" userId="040f7d4680271161" providerId="LiveId" clId="{7C40A436-07C6-471B-9796-D0ABC3D65FF8}" dt="2024-07-13T06:39:33.082" v="72" actId="2696"/>
        <pc:sldMkLst>
          <pc:docMk/>
          <pc:sldMk cId="2989877535" sldId="260"/>
        </pc:sldMkLst>
      </pc:sldChg>
      <pc:sldChg chg="del">
        <pc:chgData name="Shikhar Tiwari" userId="040f7d4680271161" providerId="LiveId" clId="{7C40A436-07C6-471B-9796-D0ABC3D65FF8}" dt="2024-07-13T06:39:04.455" v="56" actId="2696"/>
        <pc:sldMkLst>
          <pc:docMk/>
          <pc:sldMk cId="807864510" sldId="261"/>
        </pc:sldMkLst>
      </pc:sldChg>
      <pc:sldChg chg="del">
        <pc:chgData name="Shikhar Tiwari" userId="040f7d4680271161" providerId="LiveId" clId="{7C40A436-07C6-471B-9796-D0ABC3D65FF8}" dt="2024-07-13T06:39:08.453" v="58" actId="2696"/>
        <pc:sldMkLst>
          <pc:docMk/>
          <pc:sldMk cId="2106149570" sldId="263"/>
        </pc:sldMkLst>
      </pc:sldChg>
      <pc:sldChg chg="del">
        <pc:chgData name="Shikhar Tiwari" userId="040f7d4680271161" providerId="LiveId" clId="{7C40A436-07C6-471B-9796-D0ABC3D65FF8}" dt="2024-07-13T06:39:13.760" v="61" actId="2696"/>
        <pc:sldMkLst>
          <pc:docMk/>
          <pc:sldMk cId="3458619875" sldId="264"/>
        </pc:sldMkLst>
      </pc:sldChg>
      <pc:sldChg chg="del">
        <pc:chgData name="Shikhar Tiwari" userId="040f7d4680271161" providerId="LiveId" clId="{7C40A436-07C6-471B-9796-D0ABC3D65FF8}" dt="2024-07-13T06:39:06.619" v="57" actId="2696"/>
        <pc:sldMkLst>
          <pc:docMk/>
          <pc:sldMk cId="3642891070" sldId="265"/>
        </pc:sldMkLst>
      </pc:sldChg>
      <pc:sldChg chg="del">
        <pc:chgData name="Shikhar Tiwari" userId="040f7d4680271161" providerId="LiveId" clId="{7C40A436-07C6-471B-9796-D0ABC3D65FF8}" dt="2024-07-13T06:39:09.916" v="59" actId="2696"/>
        <pc:sldMkLst>
          <pc:docMk/>
          <pc:sldMk cId="320330563" sldId="267"/>
        </pc:sldMkLst>
      </pc:sldChg>
      <pc:sldChg chg="del">
        <pc:chgData name="Shikhar Tiwari" userId="040f7d4680271161" providerId="LiveId" clId="{7C40A436-07C6-471B-9796-D0ABC3D65FF8}" dt="2024-07-13T06:39:16.009" v="62" actId="2696"/>
        <pc:sldMkLst>
          <pc:docMk/>
          <pc:sldMk cId="1262003441" sldId="268"/>
        </pc:sldMkLst>
      </pc:sldChg>
      <pc:sldChg chg="del">
        <pc:chgData name="Shikhar Tiwari" userId="040f7d4680271161" providerId="LiveId" clId="{7C40A436-07C6-471B-9796-D0ABC3D65FF8}" dt="2024-07-13T06:39:17.705" v="63" actId="2696"/>
        <pc:sldMkLst>
          <pc:docMk/>
          <pc:sldMk cId="1198528730" sldId="269"/>
        </pc:sldMkLst>
      </pc:sldChg>
      <pc:sldChg chg="del">
        <pc:chgData name="Shikhar Tiwari" userId="040f7d4680271161" providerId="LiveId" clId="{7C40A436-07C6-471B-9796-D0ABC3D65FF8}" dt="2024-07-13T06:39:19.433" v="64" actId="2696"/>
        <pc:sldMkLst>
          <pc:docMk/>
          <pc:sldMk cId="2799147761" sldId="270"/>
        </pc:sldMkLst>
      </pc:sldChg>
      <pc:sldChg chg="del">
        <pc:chgData name="Shikhar Tiwari" userId="040f7d4680271161" providerId="LiveId" clId="{7C40A436-07C6-471B-9796-D0ABC3D65FF8}" dt="2024-07-13T06:39:21.383" v="65" actId="2696"/>
        <pc:sldMkLst>
          <pc:docMk/>
          <pc:sldMk cId="3232359098" sldId="271"/>
        </pc:sldMkLst>
      </pc:sldChg>
      <pc:sldChg chg="del">
        <pc:chgData name="Shikhar Tiwari" userId="040f7d4680271161" providerId="LiveId" clId="{7C40A436-07C6-471B-9796-D0ABC3D65FF8}" dt="2024-07-13T06:39:22.928" v="66" actId="2696"/>
        <pc:sldMkLst>
          <pc:docMk/>
          <pc:sldMk cId="2994827163" sldId="272"/>
        </pc:sldMkLst>
      </pc:sldChg>
      <pc:sldChg chg="del">
        <pc:chgData name="Shikhar Tiwari" userId="040f7d4680271161" providerId="LiveId" clId="{7C40A436-07C6-471B-9796-D0ABC3D65FF8}" dt="2024-07-13T06:39:24.650" v="67" actId="2696"/>
        <pc:sldMkLst>
          <pc:docMk/>
          <pc:sldMk cId="1942964987" sldId="273"/>
        </pc:sldMkLst>
      </pc:sldChg>
      <pc:sldChg chg="del">
        <pc:chgData name="Shikhar Tiwari" userId="040f7d4680271161" providerId="LiveId" clId="{7C40A436-07C6-471B-9796-D0ABC3D65FF8}" dt="2024-07-13T06:39:26.274" v="68" actId="2696"/>
        <pc:sldMkLst>
          <pc:docMk/>
          <pc:sldMk cId="2462609223" sldId="274"/>
        </pc:sldMkLst>
      </pc:sldChg>
      <pc:sldChg chg="del">
        <pc:chgData name="Shikhar Tiwari" userId="040f7d4680271161" providerId="LiveId" clId="{7C40A436-07C6-471B-9796-D0ABC3D65FF8}" dt="2024-07-13T06:39:27.826" v="69" actId="2696"/>
        <pc:sldMkLst>
          <pc:docMk/>
          <pc:sldMk cId="3898881562" sldId="275"/>
        </pc:sldMkLst>
      </pc:sldChg>
      <pc:sldChg chg="del">
        <pc:chgData name="Shikhar Tiwari" userId="040f7d4680271161" providerId="LiveId" clId="{7C40A436-07C6-471B-9796-D0ABC3D65FF8}" dt="2024-07-13T06:39:29.691" v="70" actId="2696"/>
        <pc:sldMkLst>
          <pc:docMk/>
          <pc:sldMk cId="321162699" sldId="276"/>
        </pc:sldMkLst>
      </pc:sldChg>
      <pc:sldChg chg="del">
        <pc:chgData name="Shikhar Tiwari" userId="040f7d4680271161" providerId="LiveId" clId="{7C40A436-07C6-471B-9796-D0ABC3D65FF8}" dt="2024-07-13T06:39:31.443" v="71" actId="2696"/>
        <pc:sldMkLst>
          <pc:docMk/>
          <pc:sldMk cId="4162509868" sldId="277"/>
        </pc:sldMkLst>
      </pc:sldChg>
      <pc:sldChg chg="addSp delSp modSp mod ord modAnim">
        <pc:chgData name="Shikhar Tiwari" userId="040f7d4680271161" providerId="LiveId" clId="{7C40A436-07C6-471B-9796-D0ABC3D65FF8}" dt="2024-07-13T08:26:33.523" v="350" actId="1076"/>
        <pc:sldMkLst>
          <pc:docMk/>
          <pc:sldMk cId="3413375251" sldId="279"/>
        </pc:sldMkLst>
        <pc:spChg chg="mod">
          <ac:chgData name="Shikhar Tiwari" userId="040f7d4680271161" providerId="LiveId" clId="{7C40A436-07C6-471B-9796-D0ABC3D65FF8}" dt="2024-07-13T06:37:54.901" v="30" actId="14100"/>
          <ac:spMkLst>
            <pc:docMk/>
            <pc:sldMk cId="3413375251" sldId="279"/>
            <ac:spMk id="2" creationId="{483AC283-D489-966D-4719-5C79A25BE9FD}"/>
          </ac:spMkLst>
        </pc:spChg>
        <pc:spChg chg="del mod">
          <ac:chgData name="Shikhar Tiwari" userId="040f7d4680271161" providerId="LiveId" clId="{7C40A436-07C6-471B-9796-D0ABC3D65FF8}" dt="2024-07-13T06:35:57.518" v="1" actId="478"/>
          <ac:spMkLst>
            <pc:docMk/>
            <pc:sldMk cId="3413375251" sldId="279"/>
            <ac:spMk id="3" creationId="{8D687F56-899B-D3EB-389A-FADEB274A131}"/>
          </ac:spMkLst>
        </pc:spChg>
        <pc:graphicFrameChg chg="add del mod modGraphic">
          <ac:chgData name="Shikhar Tiwari" userId="040f7d4680271161" providerId="LiveId" clId="{7C40A436-07C6-471B-9796-D0ABC3D65FF8}" dt="2024-07-13T08:18:35.940" v="270" actId="478"/>
          <ac:graphicFrameMkLst>
            <pc:docMk/>
            <pc:sldMk cId="3413375251" sldId="279"/>
            <ac:graphicFrameMk id="5" creationId="{02123B5C-205B-B200-DAEC-768A6ECA2D4A}"/>
          </ac:graphicFrameMkLst>
        </pc:graphicFrameChg>
        <pc:picChg chg="add mod">
          <ac:chgData name="Shikhar Tiwari" userId="040f7d4680271161" providerId="LiveId" clId="{7C40A436-07C6-471B-9796-D0ABC3D65FF8}" dt="2024-07-13T07:05:11.486" v="257" actId="1076"/>
          <ac:picMkLst>
            <pc:docMk/>
            <pc:sldMk cId="3413375251" sldId="279"/>
            <ac:picMk id="4" creationId="{54D665EF-1A16-9D70-2D28-84346229F6E0}"/>
          </ac:picMkLst>
        </pc:picChg>
        <pc:picChg chg="add mod">
          <ac:chgData name="Shikhar Tiwari" userId="040f7d4680271161" providerId="LiveId" clId="{7C40A436-07C6-471B-9796-D0ABC3D65FF8}" dt="2024-07-13T08:20:03.959" v="290" actId="14100"/>
          <ac:picMkLst>
            <pc:docMk/>
            <pc:sldMk cId="3413375251" sldId="279"/>
            <ac:picMk id="7" creationId="{264BA594-5304-9738-211B-D43F47B64908}"/>
          </ac:picMkLst>
        </pc:picChg>
        <pc:picChg chg="add del mod">
          <ac:chgData name="Shikhar Tiwari" userId="040f7d4680271161" providerId="LiveId" clId="{7C40A436-07C6-471B-9796-D0ABC3D65FF8}" dt="2024-07-13T08:21:49.977" v="324" actId="478"/>
          <ac:picMkLst>
            <pc:docMk/>
            <pc:sldMk cId="3413375251" sldId="279"/>
            <ac:picMk id="9" creationId="{870F9B79-0CFB-C9A1-0E84-ED49EC6C7F1C}"/>
          </ac:picMkLst>
        </pc:picChg>
        <pc:picChg chg="add mod">
          <ac:chgData name="Shikhar Tiwari" userId="040f7d4680271161" providerId="LiveId" clId="{7C40A436-07C6-471B-9796-D0ABC3D65FF8}" dt="2024-07-13T08:20:46.092" v="303" actId="14100"/>
          <ac:picMkLst>
            <pc:docMk/>
            <pc:sldMk cId="3413375251" sldId="279"/>
            <ac:picMk id="11" creationId="{AD7931BB-07B7-6B18-8786-D01EE9A2E276}"/>
          </ac:picMkLst>
        </pc:picChg>
        <pc:picChg chg="add mod">
          <ac:chgData name="Shikhar Tiwari" userId="040f7d4680271161" providerId="LiveId" clId="{7C40A436-07C6-471B-9796-D0ABC3D65FF8}" dt="2024-07-13T08:21:01.039" v="309" actId="14100"/>
          <ac:picMkLst>
            <pc:docMk/>
            <pc:sldMk cId="3413375251" sldId="279"/>
            <ac:picMk id="13" creationId="{5906060B-D283-DD8B-D67E-DF89CD5FC088}"/>
          </ac:picMkLst>
        </pc:picChg>
        <pc:picChg chg="add mod">
          <ac:chgData name="Shikhar Tiwari" userId="040f7d4680271161" providerId="LiveId" clId="{7C40A436-07C6-471B-9796-D0ABC3D65FF8}" dt="2024-07-13T08:21:15.449" v="314" actId="1076"/>
          <ac:picMkLst>
            <pc:docMk/>
            <pc:sldMk cId="3413375251" sldId="279"/>
            <ac:picMk id="15" creationId="{CFEA5397-74B3-E4FC-8732-AEB8B9AF75C8}"/>
          </ac:picMkLst>
        </pc:picChg>
        <pc:picChg chg="add mod">
          <ac:chgData name="Shikhar Tiwari" userId="040f7d4680271161" providerId="LiveId" clId="{7C40A436-07C6-471B-9796-D0ABC3D65FF8}" dt="2024-07-13T08:21:44.234" v="323" actId="14100"/>
          <ac:picMkLst>
            <pc:docMk/>
            <pc:sldMk cId="3413375251" sldId="279"/>
            <ac:picMk id="17" creationId="{275C6630-6918-DCFE-5A0B-E1EE57FF1C7F}"/>
          </ac:picMkLst>
        </pc:picChg>
        <pc:picChg chg="add mod">
          <ac:chgData name="Shikhar Tiwari" userId="040f7d4680271161" providerId="LiveId" clId="{7C40A436-07C6-471B-9796-D0ABC3D65FF8}" dt="2024-07-13T08:26:00.065" v="342" actId="14100"/>
          <ac:picMkLst>
            <pc:docMk/>
            <pc:sldMk cId="3413375251" sldId="279"/>
            <ac:picMk id="19" creationId="{DAB9F1EF-C6F9-7B7F-3749-B5AC45CAAB4F}"/>
          </ac:picMkLst>
        </pc:picChg>
        <pc:picChg chg="add mod">
          <ac:chgData name="Shikhar Tiwari" userId="040f7d4680271161" providerId="LiveId" clId="{7C40A436-07C6-471B-9796-D0ABC3D65FF8}" dt="2024-07-13T08:25:31.550" v="341" actId="14100"/>
          <ac:picMkLst>
            <pc:docMk/>
            <pc:sldMk cId="3413375251" sldId="279"/>
            <ac:picMk id="21" creationId="{B85CE017-FD78-11C3-0D6F-898FB83F5F2F}"/>
          </ac:picMkLst>
        </pc:picChg>
        <pc:picChg chg="add mod">
          <ac:chgData name="Shikhar Tiwari" userId="040f7d4680271161" providerId="LiveId" clId="{7C40A436-07C6-471B-9796-D0ABC3D65FF8}" dt="2024-07-13T08:26:33.523" v="350" actId="1076"/>
          <ac:picMkLst>
            <pc:docMk/>
            <pc:sldMk cId="3413375251" sldId="279"/>
            <ac:picMk id="23" creationId="{EFFB4A7E-13E5-6C07-9F25-A39E8C987A72}"/>
          </ac:picMkLst>
        </pc:picChg>
      </pc:sldChg>
      <pc:sldChg chg="del">
        <pc:chgData name="Shikhar Tiwari" userId="040f7d4680271161" providerId="LiveId" clId="{7C40A436-07C6-471B-9796-D0ABC3D65FF8}" dt="2024-07-13T06:38:36.030" v="42" actId="2696"/>
        <pc:sldMkLst>
          <pc:docMk/>
          <pc:sldMk cId="1787290930" sldId="280"/>
        </pc:sldMkLst>
      </pc:sldChg>
      <pc:sldChg chg="del">
        <pc:chgData name="Shikhar Tiwari" userId="040f7d4680271161" providerId="LiveId" clId="{7C40A436-07C6-471B-9796-D0ABC3D65FF8}" dt="2024-07-13T06:38:33.172" v="41" actId="2696"/>
        <pc:sldMkLst>
          <pc:docMk/>
          <pc:sldMk cId="1952486348" sldId="281"/>
        </pc:sldMkLst>
      </pc:sldChg>
      <pc:sldChg chg="del">
        <pc:chgData name="Shikhar Tiwari" userId="040f7d4680271161" providerId="LiveId" clId="{7C40A436-07C6-471B-9796-D0ABC3D65FF8}" dt="2024-07-13T06:38:38.067" v="43" actId="2696"/>
        <pc:sldMkLst>
          <pc:docMk/>
          <pc:sldMk cId="3896463294" sldId="282"/>
        </pc:sldMkLst>
      </pc:sldChg>
      <pc:sldChg chg="del">
        <pc:chgData name="Shikhar Tiwari" userId="040f7d4680271161" providerId="LiveId" clId="{7C40A436-07C6-471B-9796-D0ABC3D65FF8}" dt="2024-07-13T06:38:40.197" v="44" actId="2696"/>
        <pc:sldMkLst>
          <pc:docMk/>
          <pc:sldMk cId="236667347" sldId="283"/>
        </pc:sldMkLst>
      </pc:sldChg>
      <pc:sldChg chg="del">
        <pc:chgData name="Shikhar Tiwari" userId="040f7d4680271161" providerId="LiveId" clId="{7C40A436-07C6-471B-9796-D0ABC3D65FF8}" dt="2024-07-13T06:38:42.276" v="45" actId="2696"/>
        <pc:sldMkLst>
          <pc:docMk/>
          <pc:sldMk cId="2141158588" sldId="284"/>
        </pc:sldMkLst>
      </pc:sldChg>
      <pc:sldChg chg="del">
        <pc:chgData name="Shikhar Tiwari" userId="040f7d4680271161" providerId="LiveId" clId="{7C40A436-07C6-471B-9796-D0ABC3D65FF8}" dt="2024-07-13T06:38:44.576" v="46" actId="2696"/>
        <pc:sldMkLst>
          <pc:docMk/>
          <pc:sldMk cId="2133618441" sldId="285"/>
        </pc:sldMkLst>
      </pc:sldChg>
      <pc:sldChg chg="del">
        <pc:chgData name="Shikhar Tiwari" userId="040f7d4680271161" providerId="LiveId" clId="{7C40A436-07C6-471B-9796-D0ABC3D65FF8}" dt="2024-07-13T06:38:48.191" v="48" actId="2696"/>
        <pc:sldMkLst>
          <pc:docMk/>
          <pc:sldMk cId="1526088844" sldId="286"/>
        </pc:sldMkLst>
      </pc:sldChg>
      <pc:sldChg chg="del">
        <pc:chgData name="Shikhar Tiwari" userId="040f7d4680271161" providerId="LiveId" clId="{7C40A436-07C6-471B-9796-D0ABC3D65FF8}" dt="2024-07-13T06:38:46.406" v="47" actId="2696"/>
        <pc:sldMkLst>
          <pc:docMk/>
          <pc:sldMk cId="3773269645" sldId="287"/>
        </pc:sldMkLst>
      </pc:sldChg>
      <pc:sldChg chg="del">
        <pc:chgData name="Shikhar Tiwari" userId="040f7d4680271161" providerId="LiveId" clId="{7C40A436-07C6-471B-9796-D0ABC3D65FF8}" dt="2024-07-13T06:38:49.982" v="49" actId="2696"/>
        <pc:sldMkLst>
          <pc:docMk/>
          <pc:sldMk cId="78182278" sldId="288"/>
        </pc:sldMkLst>
      </pc:sldChg>
      <pc:sldChg chg="del">
        <pc:chgData name="Shikhar Tiwari" userId="040f7d4680271161" providerId="LiveId" clId="{7C40A436-07C6-471B-9796-D0ABC3D65FF8}" dt="2024-07-13T06:38:51.734" v="50" actId="2696"/>
        <pc:sldMkLst>
          <pc:docMk/>
          <pc:sldMk cId="2702520699" sldId="289"/>
        </pc:sldMkLst>
      </pc:sldChg>
      <pc:sldChg chg="del">
        <pc:chgData name="Shikhar Tiwari" userId="040f7d4680271161" providerId="LiveId" clId="{7C40A436-07C6-471B-9796-D0ABC3D65FF8}" dt="2024-07-13T06:38:53.549" v="51" actId="2696"/>
        <pc:sldMkLst>
          <pc:docMk/>
          <pc:sldMk cId="3704707016" sldId="290"/>
        </pc:sldMkLst>
      </pc:sldChg>
      <pc:sldChg chg="del">
        <pc:chgData name="Shikhar Tiwari" userId="040f7d4680271161" providerId="LiveId" clId="{7C40A436-07C6-471B-9796-D0ABC3D65FF8}" dt="2024-07-13T06:38:55.484" v="52" actId="2696"/>
        <pc:sldMkLst>
          <pc:docMk/>
          <pc:sldMk cId="3496655442" sldId="291"/>
        </pc:sldMkLst>
      </pc:sldChg>
      <pc:sldChg chg="del">
        <pc:chgData name="Shikhar Tiwari" userId="040f7d4680271161" providerId="LiveId" clId="{7C40A436-07C6-471B-9796-D0ABC3D65FF8}" dt="2024-07-13T06:38:57.408" v="53" actId="2696"/>
        <pc:sldMkLst>
          <pc:docMk/>
          <pc:sldMk cId="4233466598" sldId="292"/>
        </pc:sldMkLst>
      </pc:sldChg>
      <pc:sldChg chg="del">
        <pc:chgData name="Shikhar Tiwari" userId="040f7d4680271161" providerId="LiveId" clId="{7C40A436-07C6-471B-9796-D0ABC3D65FF8}" dt="2024-07-13T06:38:59.556" v="54" actId="2696"/>
        <pc:sldMkLst>
          <pc:docMk/>
          <pc:sldMk cId="3484515615" sldId="293"/>
        </pc:sldMkLst>
      </pc:sldChg>
      <pc:sldChg chg="del">
        <pc:chgData name="Shikhar Tiwari" userId="040f7d4680271161" providerId="LiveId" clId="{7C40A436-07C6-471B-9796-D0ABC3D65FF8}" dt="2024-07-13T06:39:01.720" v="55" actId="2696"/>
        <pc:sldMkLst>
          <pc:docMk/>
          <pc:sldMk cId="1860891706" sldId="294"/>
        </pc:sldMkLst>
      </pc:sldChg>
      <pc:sldChg chg="modSp mod">
        <pc:chgData name="Shikhar Tiwari" userId="040f7d4680271161" providerId="LiveId" clId="{7C40A436-07C6-471B-9796-D0ABC3D65FF8}" dt="2024-07-13T06:40:23.831" v="139" actId="20577"/>
        <pc:sldMkLst>
          <pc:docMk/>
          <pc:sldMk cId="3554568029" sldId="295"/>
        </pc:sldMkLst>
        <pc:spChg chg="mod">
          <ac:chgData name="Shikhar Tiwari" userId="040f7d4680271161" providerId="LiveId" clId="{7C40A436-07C6-471B-9796-D0ABC3D65FF8}" dt="2024-07-13T06:40:23.831" v="139" actId="20577"/>
          <ac:spMkLst>
            <pc:docMk/>
            <pc:sldMk cId="3554568029" sldId="295"/>
            <ac:spMk id="3" creationId="{F6065299-3679-5360-6BC6-8B7594F87DB0}"/>
          </ac:spMkLst>
        </pc:spChg>
      </pc:sldChg>
      <pc:sldChg chg="addSp delSp modSp add mod delAnim chgLayout">
        <pc:chgData name="Shikhar Tiwari" userId="040f7d4680271161" providerId="LiveId" clId="{7C40A436-07C6-471B-9796-D0ABC3D65FF8}" dt="2024-07-13T06:45:20.488" v="191"/>
        <pc:sldMkLst>
          <pc:docMk/>
          <pc:sldMk cId="1746341213" sldId="297"/>
        </pc:sldMkLst>
        <pc:spChg chg="mod ord">
          <ac:chgData name="Shikhar Tiwari" userId="040f7d4680271161" providerId="LiveId" clId="{7C40A436-07C6-471B-9796-D0ABC3D65FF8}" dt="2024-07-13T06:42:06.331" v="151" actId="14100"/>
          <ac:spMkLst>
            <pc:docMk/>
            <pc:sldMk cId="1746341213" sldId="297"/>
            <ac:spMk id="2" creationId="{483AC283-D489-966D-4719-5C79A25BE9FD}"/>
          </ac:spMkLst>
        </pc:spChg>
        <pc:spChg chg="add mod ord">
          <ac:chgData name="Shikhar Tiwari" userId="040f7d4680271161" providerId="LiveId" clId="{7C40A436-07C6-471B-9796-D0ABC3D65FF8}" dt="2024-07-13T06:45:20.488" v="191"/>
          <ac:spMkLst>
            <pc:docMk/>
            <pc:sldMk cId="1746341213" sldId="297"/>
            <ac:spMk id="3" creationId="{7D3A6246-3F2E-D656-4E3D-8C3BCE94D329}"/>
          </ac:spMkLst>
        </pc:spChg>
        <pc:picChg chg="del">
          <ac:chgData name="Shikhar Tiwari" userId="040f7d4680271161" providerId="LiveId" clId="{7C40A436-07C6-471B-9796-D0ABC3D65FF8}" dt="2024-07-13T06:41:25.831" v="141" actId="478"/>
          <ac:picMkLst>
            <pc:docMk/>
            <pc:sldMk cId="1746341213" sldId="297"/>
            <ac:picMk id="4" creationId="{54D665EF-1A16-9D70-2D28-84346229F6E0}"/>
          </ac:picMkLst>
        </pc:picChg>
      </pc:sldChg>
      <pc:sldChg chg="addSp delSp modSp add mod delAnim modAnim">
        <pc:chgData name="Shikhar Tiwari" userId="040f7d4680271161" providerId="LiveId" clId="{7C40A436-07C6-471B-9796-D0ABC3D65FF8}" dt="2024-07-13T06:51:59.355" v="222" actId="1076"/>
        <pc:sldMkLst>
          <pc:docMk/>
          <pc:sldMk cId="4135527727" sldId="298"/>
        </pc:sldMkLst>
        <pc:spChg chg="mod">
          <ac:chgData name="Shikhar Tiwari" userId="040f7d4680271161" providerId="LiveId" clId="{7C40A436-07C6-471B-9796-D0ABC3D65FF8}" dt="2024-07-13T06:51:35.336" v="217" actId="20577"/>
          <ac:spMkLst>
            <pc:docMk/>
            <pc:sldMk cId="4135527727" sldId="298"/>
            <ac:spMk id="2" creationId="{483AC283-D489-966D-4719-5C79A25BE9FD}"/>
          </ac:spMkLst>
        </pc:spChg>
        <pc:picChg chg="add mod">
          <ac:chgData name="Shikhar Tiwari" userId="040f7d4680271161" providerId="LiveId" clId="{7C40A436-07C6-471B-9796-D0ABC3D65FF8}" dt="2024-07-13T06:51:59.355" v="222" actId="1076"/>
          <ac:picMkLst>
            <pc:docMk/>
            <pc:sldMk cId="4135527727" sldId="298"/>
            <ac:picMk id="3" creationId="{6E37C14F-F8B3-334C-E08A-B34838CA9084}"/>
          </ac:picMkLst>
        </pc:picChg>
        <pc:picChg chg="del">
          <ac:chgData name="Shikhar Tiwari" userId="040f7d4680271161" providerId="LiveId" clId="{7C40A436-07C6-471B-9796-D0ABC3D65FF8}" dt="2024-07-13T06:51:19.895" v="195" actId="478"/>
          <ac:picMkLst>
            <pc:docMk/>
            <pc:sldMk cId="4135527727" sldId="298"/>
            <ac:picMk id="4" creationId="{54D665EF-1A16-9D70-2D28-84346229F6E0}"/>
          </ac:picMkLst>
        </pc:picChg>
      </pc:sldChg>
      <pc:sldChg chg="addSp delSp modSp add mod delAnim modAnim">
        <pc:chgData name="Shikhar Tiwari" userId="040f7d4680271161" providerId="LiveId" clId="{7C40A436-07C6-471B-9796-D0ABC3D65FF8}" dt="2024-07-13T07:04:53.162" v="256" actId="1076"/>
        <pc:sldMkLst>
          <pc:docMk/>
          <pc:sldMk cId="3880225498" sldId="299"/>
        </pc:sldMkLst>
        <pc:spChg chg="mod">
          <ac:chgData name="Shikhar Tiwari" userId="040f7d4680271161" providerId="LiveId" clId="{7C40A436-07C6-471B-9796-D0ABC3D65FF8}" dt="2024-07-13T06:59:31.435" v="243" actId="20577"/>
          <ac:spMkLst>
            <pc:docMk/>
            <pc:sldMk cId="3880225498" sldId="299"/>
            <ac:spMk id="2" creationId="{483AC283-D489-966D-4719-5C79A25BE9FD}"/>
          </ac:spMkLst>
        </pc:spChg>
        <pc:picChg chg="del">
          <ac:chgData name="Shikhar Tiwari" userId="040f7d4680271161" providerId="LiveId" clId="{7C40A436-07C6-471B-9796-D0ABC3D65FF8}" dt="2024-07-13T06:59:24.336" v="226" actId="478"/>
          <ac:picMkLst>
            <pc:docMk/>
            <pc:sldMk cId="3880225498" sldId="299"/>
            <ac:picMk id="3" creationId="{6E37C14F-F8B3-334C-E08A-B34838CA9084}"/>
          </ac:picMkLst>
        </pc:picChg>
        <pc:picChg chg="add mod">
          <ac:chgData name="Shikhar Tiwari" userId="040f7d4680271161" providerId="LiveId" clId="{7C40A436-07C6-471B-9796-D0ABC3D65FF8}" dt="2024-07-13T07:04:53.162" v="256" actId="1076"/>
          <ac:picMkLst>
            <pc:docMk/>
            <pc:sldMk cId="3880225498" sldId="299"/>
            <ac:picMk id="4" creationId="{DAEBBE26-2806-7009-C13F-526D1C6EF756}"/>
          </ac:picMkLst>
        </pc:picChg>
        <pc:picChg chg="add mod">
          <ac:chgData name="Shikhar Tiwari" userId="040f7d4680271161" providerId="LiveId" clId="{7C40A436-07C6-471B-9796-D0ABC3D65FF8}" dt="2024-07-13T07:02:31.105" v="255" actId="14100"/>
          <ac:picMkLst>
            <pc:docMk/>
            <pc:sldMk cId="3880225498" sldId="299"/>
            <ac:picMk id="5" creationId="{A61A29EA-5C1A-67BE-F59C-75D9B5E839BE}"/>
          </ac:picMkLst>
        </pc:picChg>
      </pc:sldChg>
      <pc:sldChg chg="new del">
        <pc:chgData name="Shikhar Tiwari" userId="040f7d4680271161" providerId="LiveId" clId="{7C40A436-07C6-471B-9796-D0ABC3D65FF8}" dt="2024-07-13T06:59:18.073" v="224" actId="2696"/>
        <pc:sldMkLst>
          <pc:docMk/>
          <pc:sldMk cId="3934216783" sldId="299"/>
        </pc:sldMkLst>
      </pc:sldChg>
      <pc:sldChg chg="addSp delSp modSp add mod delAnim">
        <pc:chgData name="Shikhar Tiwari" userId="040f7d4680271161" providerId="LiveId" clId="{7C40A436-07C6-471B-9796-D0ABC3D65FF8}" dt="2024-07-13T09:52:52.770" v="447" actId="1076"/>
        <pc:sldMkLst>
          <pc:docMk/>
          <pc:sldMk cId="2964144964" sldId="300"/>
        </pc:sldMkLst>
        <pc:spChg chg="mod">
          <ac:chgData name="Shikhar Tiwari" userId="040f7d4680271161" providerId="LiveId" clId="{7C40A436-07C6-471B-9796-D0ABC3D65FF8}" dt="2024-07-13T08:28:37.375" v="369" actId="20577"/>
          <ac:spMkLst>
            <pc:docMk/>
            <pc:sldMk cId="2964144964" sldId="300"/>
            <ac:spMk id="2" creationId="{483AC283-D489-966D-4719-5C79A25BE9FD}"/>
          </ac:spMkLst>
        </pc:spChg>
        <pc:picChg chg="del">
          <ac:chgData name="Shikhar Tiwari" userId="040f7d4680271161" providerId="LiveId" clId="{7C40A436-07C6-471B-9796-D0ABC3D65FF8}" dt="2024-07-13T08:28:40.787" v="370" actId="478"/>
          <ac:picMkLst>
            <pc:docMk/>
            <pc:sldMk cId="2964144964" sldId="300"/>
            <ac:picMk id="4" creationId="{DAEBBE26-2806-7009-C13F-526D1C6EF756}"/>
          </ac:picMkLst>
        </pc:picChg>
        <pc:picChg chg="del">
          <ac:chgData name="Shikhar Tiwari" userId="040f7d4680271161" providerId="LiveId" clId="{7C40A436-07C6-471B-9796-D0ABC3D65FF8}" dt="2024-07-13T08:28:42.963" v="371" actId="478"/>
          <ac:picMkLst>
            <pc:docMk/>
            <pc:sldMk cId="2964144964" sldId="300"/>
            <ac:picMk id="5" creationId="{A61A29EA-5C1A-67BE-F59C-75D9B5E839BE}"/>
          </ac:picMkLst>
        </pc:picChg>
        <pc:picChg chg="add mod">
          <ac:chgData name="Shikhar Tiwari" userId="040f7d4680271161" providerId="LiveId" clId="{7C40A436-07C6-471B-9796-D0ABC3D65FF8}" dt="2024-07-13T08:34:01.714" v="407" actId="14100"/>
          <ac:picMkLst>
            <pc:docMk/>
            <pc:sldMk cId="2964144964" sldId="300"/>
            <ac:picMk id="6" creationId="{BC9BB2A9-6B23-0674-C67A-1ECF24AAD156}"/>
          </ac:picMkLst>
        </pc:picChg>
        <pc:picChg chg="add mod">
          <ac:chgData name="Shikhar Tiwari" userId="040f7d4680271161" providerId="LiveId" clId="{7C40A436-07C6-471B-9796-D0ABC3D65FF8}" dt="2024-07-13T09:52:39.016" v="443" actId="1076"/>
          <ac:picMkLst>
            <pc:docMk/>
            <pc:sldMk cId="2964144964" sldId="300"/>
            <ac:picMk id="8" creationId="{3E9E1AA1-2FFB-B8F8-5639-2F43B0BA5B61}"/>
          </ac:picMkLst>
        </pc:picChg>
        <pc:picChg chg="add mod">
          <ac:chgData name="Shikhar Tiwari" userId="040f7d4680271161" providerId="LiveId" clId="{7C40A436-07C6-471B-9796-D0ABC3D65FF8}" dt="2024-07-13T09:52:37.036" v="442" actId="1076"/>
          <ac:picMkLst>
            <pc:docMk/>
            <pc:sldMk cId="2964144964" sldId="300"/>
            <ac:picMk id="10" creationId="{9A7BD891-7F75-6584-D07B-5370DF4D96E4}"/>
          </ac:picMkLst>
        </pc:picChg>
        <pc:picChg chg="add mod">
          <ac:chgData name="Shikhar Tiwari" userId="040f7d4680271161" providerId="LiveId" clId="{7C40A436-07C6-471B-9796-D0ABC3D65FF8}" dt="2024-07-13T09:52:35.601" v="441" actId="1076"/>
          <ac:picMkLst>
            <pc:docMk/>
            <pc:sldMk cId="2964144964" sldId="300"/>
            <ac:picMk id="12" creationId="{3EF8D2A0-B9C1-1B8B-4DFB-A09006777358}"/>
          </ac:picMkLst>
        </pc:picChg>
        <pc:picChg chg="add mod">
          <ac:chgData name="Shikhar Tiwari" userId="040f7d4680271161" providerId="LiveId" clId="{7C40A436-07C6-471B-9796-D0ABC3D65FF8}" dt="2024-07-13T08:34:24.382" v="415" actId="1076"/>
          <ac:picMkLst>
            <pc:docMk/>
            <pc:sldMk cId="2964144964" sldId="300"/>
            <ac:picMk id="14" creationId="{BF174DE4-D8AE-E8C6-CB12-5AE80415107D}"/>
          </ac:picMkLst>
        </pc:picChg>
        <pc:picChg chg="add mod">
          <ac:chgData name="Shikhar Tiwari" userId="040f7d4680271161" providerId="LiveId" clId="{7C40A436-07C6-471B-9796-D0ABC3D65FF8}" dt="2024-07-13T09:52:52.770" v="447" actId="1076"/>
          <ac:picMkLst>
            <pc:docMk/>
            <pc:sldMk cId="2964144964" sldId="300"/>
            <ac:picMk id="16" creationId="{91384D2E-3911-E7A1-7A21-8B97A0267703}"/>
          </ac:picMkLst>
        </pc:picChg>
        <pc:picChg chg="add mod">
          <ac:chgData name="Shikhar Tiwari" userId="040f7d4680271161" providerId="LiveId" clId="{7C40A436-07C6-471B-9796-D0ABC3D65FF8}" dt="2024-07-13T09:52:42.542" v="444" actId="1076"/>
          <ac:picMkLst>
            <pc:docMk/>
            <pc:sldMk cId="2964144964" sldId="300"/>
            <ac:picMk id="18" creationId="{548CCF96-DA1E-0235-0DD2-7CD6AF80D117}"/>
          </ac:picMkLst>
        </pc:picChg>
        <pc:picChg chg="add mod">
          <ac:chgData name="Shikhar Tiwari" userId="040f7d4680271161" providerId="LiveId" clId="{7C40A436-07C6-471B-9796-D0ABC3D65FF8}" dt="2024-07-13T09:52:50.169" v="446" actId="1076"/>
          <ac:picMkLst>
            <pc:docMk/>
            <pc:sldMk cId="2964144964" sldId="300"/>
            <ac:picMk id="20" creationId="{E9ACA160-183E-CEE2-FE1A-E320456CDF21}"/>
          </ac:picMkLst>
        </pc:picChg>
      </pc:sldChg>
      <pc:sldChg chg="addSp delSp modSp add mod modClrScheme chgLayout">
        <pc:chgData name="Shikhar Tiwari" userId="040f7d4680271161" providerId="LiveId" clId="{7C40A436-07C6-471B-9796-D0ABC3D65FF8}" dt="2024-07-13T10:10:23.476" v="650" actId="20577"/>
        <pc:sldMkLst>
          <pc:docMk/>
          <pc:sldMk cId="1348497141" sldId="301"/>
        </pc:sldMkLst>
        <pc:spChg chg="mod ord">
          <ac:chgData name="Shikhar Tiwari" userId="040f7d4680271161" providerId="LiveId" clId="{7C40A436-07C6-471B-9796-D0ABC3D65FF8}" dt="2024-07-13T10:07:24.637" v="511" actId="27636"/>
          <ac:spMkLst>
            <pc:docMk/>
            <pc:sldMk cId="1348497141" sldId="301"/>
            <ac:spMk id="2" creationId="{483AC283-D489-966D-4719-5C79A25BE9FD}"/>
          </ac:spMkLst>
        </pc:spChg>
        <pc:spChg chg="add del mod ord">
          <ac:chgData name="Shikhar Tiwari" userId="040f7d4680271161" providerId="LiveId" clId="{7C40A436-07C6-471B-9796-D0ABC3D65FF8}" dt="2024-07-13T10:06:52.549" v="496" actId="700"/>
          <ac:spMkLst>
            <pc:docMk/>
            <pc:sldMk cId="1348497141" sldId="301"/>
            <ac:spMk id="3" creationId="{6ADAA8C4-A41B-D89D-F9CA-63A51D731888}"/>
          </ac:spMkLst>
        </pc:spChg>
        <pc:spChg chg="add del mod ord">
          <ac:chgData name="Shikhar Tiwari" userId="040f7d4680271161" providerId="LiveId" clId="{7C40A436-07C6-471B-9796-D0ABC3D65FF8}" dt="2024-07-13T10:07:11.908" v="508" actId="700"/>
          <ac:spMkLst>
            <pc:docMk/>
            <pc:sldMk cId="1348497141" sldId="301"/>
            <ac:spMk id="4" creationId="{A0EEDF4A-72D6-BF0C-63C6-86FC12A56B40}"/>
          </ac:spMkLst>
        </pc:spChg>
        <pc:spChg chg="add del mod ord">
          <ac:chgData name="Shikhar Tiwari" userId="040f7d4680271161" providerId="LiveId" clId="{7C40A436-07C6-471B-9796-D0ABC3D65FF8}" dt="2024-07-13T10:07:11.908" v="508" actId="700"/>
          <ac:spMkLst>
            <pc:docMk/>
            <pc:sldMk cId="1348497141" sldId="301"/>
            <ac:spMk id="5" creationId="{D843D1E6-E65B-FEDF-FA51-7E292B7C5D90}"/>
          </ac:spMkLst>
        </pc:spChg>
        <pc:spChg chg="add mod ord">
          <ac:chgData name="Shikhar Tiwari" userId="040f7d4680271161" providerId="LiveId" clId="{7C40A436-07C6-471B-9796-D0ABC3D65FF8}" dt="2024-07-13T10:10:23.476" v="650" actId="20577"/>
          <ac:spMkLst>
            <pc:docMk/>
            <pc:sldMk cId="1348497141" sldId="301"/>
            <ac:spMk id="7" creationId="{38FBF252-3D21-855B-5BAB-FFF07631E884}"/>
          </ac:spMkLst>
        </pc:spChg>
        <pc:picChg chg="del">
          <ac:chgData name="Shikhar Tiwari" userId="040f7d4680271161" providerId="LiveId" clId="{7C40A436-07C6-471B-9796-D0ABC3D65FF8}" dt="2024-07-13T10:06:01.451" v="475" actId="478"/>
          <ac:picMkLst>
            <pc:docMk/>
            <pc:sldMk cId="1348497141" sldId="301"/>
            <ac:picMk id="6" creationId="{BC9BB2A9-6B23-0674-C67A-1ECF24AAD156}"/>
          </ac:picMkLst>
        </pc:picChg>
        <pc:picChg chg="del">
          <ac:chgData name="Shikhar Tiwari" userId="040f7d4680271161" providerId="LiveId" clId="{7C40A436-07C6-471B-9796-D0ABC3D65FF8}" dt="2024-07-13T10:06:01.959" v="476" actId="478"/>
          <ac:picMkLst>
            <pc:docMk/>
            <pc:sldMk cId="1348497141" sldId="301"/>
            <ac:picMk id="8" creationId="{3E9E1AA1-2FFB-B8F8-5639-2F43B0BA5B61}"/>
          </ac:picMkLst>
        </pc:picChg>
        <pc:picChg chg="del">
          <ac:chgData name="Shikhar Tiwari" userId="040f7d4680271161" providerId="LiveId" clId="{7C40A436-07C6-471B-9796-D0ABC3D65FF8}" dt="2024-07-13T10:06:02.534" v="477" actId="478"/>
          <ac:picMkLst>
            <pc:docMk/>
            <pc:sldMk cId="1348497141" sldId="301"/>
            <ac:picMk id="10" creationId="{9A7BD891-7F75-6584-D07B-5370DF4D96E4}"/>
          </ac:picMkLst>
        </pc:picChg>
        <pc:picChg chg="del">
          <ac:chgData name="Shikhar Tiwari" userId="040f7d4680271161" providerId="LiveId" clId="{7C40A436-07C6-471B-9796-D0ABC3D65FF8}" dt="2024-07-13T10:06:03.120" v="478" actId="478"/>
          <ac:picMkLst>
            <pc:docMk/>
            <pc:sldMk cId="1348497141" sldId="301"/>
            <ac:picMk id="12" creationId="{3EF8D2A0-B9C1-1B8B-4DFB-A09006777358}"/>
          </ac:picMkLst>
        </pc:picChg>
        <pc:picChg chg="del">
          <ac:chgData name="Shikhar Tiwari" userId="040f7d4680271161" providerId="LiveId" clId="{7C40A436-07C6-471B-9796-D0ABC3D65FF8}" dt="2024-07-13T10:06:03.935" v="479" actId="478"/>
          <ac:picMkLst>
            <pc:docMk/>
            <pc:sldMk cId="1348497141" sldId="301"/>
            <ac:picMk id="14" creationId="{BF174DE4-D8AE-E8C6-CB12-5AE80415107D}"/>
          </ac:picMkLst>
        </pc:picChg>
        <pc:picChg chg="del">
          <ac:chgData name="Shikhar Tiwari" userId="040f7d4680271161" providerId="LiveId" clId="{7C40A436-07C6-471B-9796-D0ABC3D65FF8}" dt="2024-07-13T10:06:04.431" v="480" actId="478"/>
          <ac:picMkLst>
            <pc:docMk/>
            <pc:sldMk cId="1348497141" sldId="301"/>
            <ac:picMk id="16" creationId="{91384D2E-3911-E7A1-7A21-8B97A0267703}"/>
          </ac:picMkLst>
        </pc:picChg>
        <pc:picChg chg="del">
          <ac:chgData name="Shikhar Tiwari" userId="040f7d4680271161" providerId="LiveId" clId="{7C40A436-07C6-471B-9796-D0ABC3D65FF8}" dt="2024-07-13T10:06:05.719" v="482" actId="478"/>
          <ac:picMkLst>
            <pc:docMk/>
            <pc:sldMk cId="1348497141" sldId="301"/>
            <ac:picMk id="18" creationId="{548CCF96-DA1E-0235-0DD2-7CD6AF80D117}"/>
          </ac:picMkLst>
        </pc:picChg>
        <pc:picChg chg="del">
          <ac:chgData name="Shikhar Tiwari" userId="040f7d4680271161" providerId="LiveId" clId="{7C40A436-07C6-471B-9796-D0ABC3D65FF8}" dt="2024-07-13T10:06:04.961" v="481" actId="478"/>
          <ac:picMkLst>
            <pc:docMk/>
            <pc:sldMk cId="1348497141" sldId="301"/>
            <ac:picMk id="20" creationId="{E9ACA160-183E-CEE2-FE1A-E320456CDF2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EF667E5-89D0-F2D3-796D-7E5B168329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7BA216-CA15-3783-87D3-5A805142DE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9FBD6E-3015-4889-999A-1D1F3C5DE4D5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BCFD58-1949-3032-BEE0-68D168A4B1E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2E142-FBAB-4582-A9CF-C442A69AE7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FFB6A-C631-47B1-A55E-988AF49BC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36761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A93D-30C8-FB47-81CF-E99F0B1B2C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84E03F-EBBB-E346-A2A1-4E6DC09BAC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5B434-B4CC-8840-85A6-7DADF97DE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B8EFA-3AA5-9041-B4EB-2D291E7E8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0E9BB-8DAD-5A46-B890-F9EB432BF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464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7C322-90F1-E04D-8D8B-238D60CB6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F03844-D2E7-D146-AD32-E56C7607C9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4AE22-0220-B744-AE17-1378B44A7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FD9A1-14C3-C047-9A48-FD0ED7A56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F428-5A17-B449-A4E6-159DC0387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71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2A418D-6EFA-214F-A1F8-F7ADB59E1A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026FCF-175C-524B-842D-915FA8AFC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4D429-A999-CB4C-A8E9-D89E4281C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D0E24-18C2-034C-BA9C-883B39DE3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7C826-A2B5-4D4E-AED2-B6F63FE9B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39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3BED0-3735-C742-A960-2B7AFFC67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F1A06-6A8F-804B-A700-95C49D11B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48702-D15A-284D-8166-6639BA3CA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880C9-6524-F541-8CE6-57AD94A46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CB0E6-021C-8B44-AF07-86A9C96DB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hape 20">
            <a:extLst>
              <a:ext uri="{FF2B5EF4-FFF2-40B4-BE49-F238E27FC236}">
                <a16:creationId xmlns:a16="http://schemas.microsoft.com/office/drawing/2014/main" id="{F2774806-4188-51A5-69C5-4D2E5935BBA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38200" y="1030744"/>
            <a:ext cx="10087261" cy="5499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lIns="91425" tIns="91425" rIns="91425" bIns="91425" anchor="ctr"/>
          <a:lstStyle/>
          <a:p>
            <a:pPr eaLnBrk="1" hangingPunct="1">
              <a:defRPr/>
            </a:pPr>
            <a:endParaRPr lang="en-US">
              <a:latin typeface="Arial" charset="0"/>
              <a:cs typeface="Arial" charset="0"/>
              <a:sym typeface="Arial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9C0E6D-ADD5-8E5F-FDFD-97BCE0494CC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5460" y="572354"/>
            <a:ext cx="981075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8837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FC0C9-B321-B346-85AB-61BF082C4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4862FB-40AA-5C4E-BA57-826CD3A63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655A95-188F-3D43-AD7D-5528CD4F5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416A1-404F-4246-8ACE-9039AE90C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2247A-AF4F-2041-8B02-9D32B0CAD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877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EDF68-1164-6F40-857D-96252EC45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BF47F-1276-6946-A0EF-C8DAD6C43C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6B2655-CC08-4F41-83E8-A57AFD2D5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3371CC-7D4A-094A-864A-423F1E29D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DF1B04-7A3A-194C-9D89-EC0D96C74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3E079-EDED-3544-9AEB-FF8331A9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911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0D72-9F3C-3648-9151-C0EC74C4B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38D91-F1BB-B148-8D23-17C1B56BE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14D24-6DDD-3A41-A205-EB61608B4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4A13ED-3DB3-6441-BC87-EE568E2A3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06D2CB-3CF2-C24A-AEE9-AC0B81BAE9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FD8B73-9D3B-6D43-B9E4-A7941E19E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AAEA7B-DC64-9E4A-A33E-E41B5B2B0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E80051-3D4A-8247-BD03-2831D5D85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384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882EE-1844-F14C-BF55-F12659A35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0D3D7E-5160-8C40-B428-C491C3CFF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A6B0E-3B2E-5148-A45A-55027C83B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F06A6F-B33C-0644-8F1D-AA4AE3816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139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DB8272-0A9E-0749-9D76-80C34D266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1B03B4-9793-D147-809B-339DB96D0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127A48-789B-1C43-9981-9FF73600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951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CFC01-B52C-8141-96AD-67DA48A73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FB146-38CF-1743-A733-46742C58A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D2C718-0CEF-BD4F-A9BB-973F402B3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F943A-0178-EF4E-B617-EF6F8DFAD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5BDBB6-A49F-5A4F-9599-2854F9B48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0A11E-4714-4A43-8721-6BBEFCAE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23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974D7-D2E2-5843-BE17-444C2618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65D39A-4A46-7941-98DB-F5D01BACA4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AF295C-CD6E-9342-AD65-B963A1FDB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9BDAC-5180-EA4D-B4FE-927D12361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10ABCE-B315-A14D-974E-95BBF5898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C3C58A-2370-3F41-9ACF-47400B90B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114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08C59A-4501-8441-89C9-1B5B27ED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8FCC-E902-CC47-8AB0-6DF4EAEA3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5D18A-5B20-8A43-813B-6BB4CEC7BC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08FF4-56F9-F047-AE85-D101B7159C80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4B61F-73A9-C249-BA36-878E7C23ED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AA5F8-0F25-AB49-BF01-21E49ADC9F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6D03-B5DC-C840-AA8A-0A5341969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90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aks@nortcele.i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15.jpg"/><Relationship Id="rId7" Type="http://schemas.openxmlformats.org/officeDocument/2006/relationships/image" Target="../media/image18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9.jpg"/><Relationship Id="rId9" Type="http://schemas.openxmlformats.org/officeDocument/2006/relationships/image" Target="../media/image1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5">
            <a:extLst>
              <a:ext uri="{FF2B5EF4-FFF2-40B4-BE49-F238E27FC236}">
                <a16:creationId xmlns:a16="http://schemas.microsoft.com/office/drawing/2014/main" id="{FF4ECF22-B370-CBE4-B0FA-33FB87FAF8E4}"/>
              </a:ext>
            </a:extLst>
          </p:cNvPr>
          <p:cNvSpPr/>
          <p:nvPr/>
        </p:nvSpPr>
        <p:spPr>
          <a:xfrm>
            <a:off x="0" y="3220872"/>
            <a:ext cx="12192000" cy="363712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lIns="91425" tIns="91425" rIns="91425" bIns="91425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ern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6187E4EB-1EA2-8446-1F11-3CEFDB75F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7369" y="296811"/>
            <a:ext cx="1970087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hape 78">
            <a:extLst>
              <a:ext uri="{FF2B5EF4-FFF2-40B4-BE49-F238E27FC236}">
                <a16:creationId xmlns:a16="http://schemas.microsoft.com/office/drawing/2014/main" id="{0ECA8D2A-83E4-333E-F45B-99110EA89D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7949" y="191069"/>
            <a:ext cx="9034463" cy="292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en-US" sz="2400" dirty="0">
                <a:latin typeface="Arial Rounded MT Bold" panose="020F0704030504030204" pitchFamily="34" charset="0"/>
              </a:rPr>
              <a:t>Response To RFP </a:t>
            </a:r>
            <a:br>
              <a:rPr lang="en-US" altLang="en-US" sz="2400" dirty="0">
                <a:latin typeface="Arial Rounded MT Bold" panose="020F0704030504030204" pitchFamily="34" charset="0"/>
              </a:rPr>
            </a:br>
            <a:r>
              <a:rPr lang="en-US" altLang="en-US" sz="2400" dirty="0">
                <a:latin typeface="Arial Rounded MT Bold" panose="020F0704030504030204" pitchFamily="34" charset="0"/>
              </a:rPr>
              <a:t>APPLICATION SOFTWARE FOR </a:t>
            </a:r>
            <a:br>
              <a:rPr lang="en-US" altLang="en-US" sz="2400" dirty="0">
                <a:latin typeface="Arial Rounded MT Bold" panose="020F0704030504030204" pitchFamily="34" charset="0"/>
              </a:rPr>
            </a:br>
            <a:r>
              <a:rPr lang="en-US" altLang="en-US" sz="2400" dirty="0">
                <a:latin typeface="Arial Rounded MT Bold" panose="020F0704030504030204" pitchFamily="34" charset="0"/>
              </a:rPr>
              <a:t>PROCUREMENT AND INVENTORY MANAGEMENT</a:t>
            </a:r>
            <a:br>
              <a:rPr lang="en-US" altLang="en-US" sz="2400" dirty="0">
                <a:latin typeface="Arial Rounded MT Bold" panose="020F0704030504030204" pitchFamily="34" charset="0"/>
              </a:rPr>
            </a:br>
            <a:r>
              <a:rPr lang="en-US" altLang="en-US" sz="2400" dirty="0">
                <a:latin typeface="Arial Rounded MT Bold" panose="020F0704030504030204" pitchFamily="34" charset="0"/>
              </a:rPr>
              <a:t>(EXTENDABLE TO HR &amp; FINANCE MODULES)</a:t>
            </a:r>
            <a:br>
              <a:rPr lang="en-US" altLang="en-US" sz="2400" dirty="0">
                <a:latin typeface="Arial Rounded MT Bold" panose="020F0704030504030204" pitchFamily="34" charset="0"/>
              </a:rPr>
            </a:br>
            <a:r>
              <a:rPr lang="en-US" altLang="en-US" sz="2400" dirty="0">
                <a:latin typeface="Arial Rounded MT Bold" panose="020F0704030504030204" pitchFamily="34" charset="0"/>
              </a:rPr>
              <a:t>- Nortcele Systems </a:t>
            </a:r>
          </a:p>
        </p:txBody>
      </p:sp>
      <p:sp>
        <p:nvSpPr>
          <p:cNvPr id="11" name="Shape 17">
            <a:extLst>
              <a:ext uri="{FF2B5EF4-FFF2-40B4-BE49-F238E27FC236}">
                <a16:creationId xmlns:a16="http://schemas.microsoft.com/office/drawing/2014/main" id="{A0BE540B-80F3-056F-E3EE-EB2804DF84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9109" y="4203751"/>
            <a:ext cx="2759075" cy="104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 marL="2286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en-US" altLang="en-US" sz="2400" b="1" dirty="0">
                <a:solidFill>
                  <a:srgbClr val="FFFFFF"/>
                </a:solidFill>
                <a:latin typeface="Calibri" panose="020F0502020204030204" pitchFamily="34" charset="0"/>
              </a:rPr>
              <a:t>Date  : 11-07-2024</a:t>
            </a:r>
          </a:p>
          <a:p>
            <a:pPr eaLnBrk="1" hangingPunct="1">
              <a:lnSpc>
                <a:spcPct val="90000"/>
              </a:lnSpc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en-US" altLang="en-US" sz="2400" b="1" dirty="0">
                <a:solidFill>
                  <a:srgbClr val="FFFFFF"/>
                </a:solidFill>
                <a:latin typeface="Calibri" panose="020F0502020204030204" pitchFamily="34" charset="0"/>
              </a:rPr>
              <a:t>Version : 1.0</a:t>
            </a:r>
          </a:p>
          <a:p>
            <a:pPr eaLnBrk="1" hangingPunct="1">
              <a:lnSpc>
                <a:spcPct val="90000"/>
              </a:lnSpc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 b="1" dirty="0">
              <a:solidFill>
                <a:srgbClr val="FFFFFF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Shape 17">
            <a:extLst>
              <a:ext uri="{FF2B5EF4-FFF2-40B4-BE49-F238E27FC236}">
                <a16:creationId xmlns:a16="http://schemas.microsoft.com/office/drawing/2014/main" id="{050E5AEE-B10C-DC7B-E450-0B3DDA3AD251}"/>
              </a:ext>
            </a:extLst>
          </p:cNvPr>
          <p:cNvSpPr txBox="1">
            <a:spLocks/>
          </p:cNvSpPr>
          <p:nvPr/>
        </p:nvSpPr>
        <p:spPr bwMode="auto">
          <a:xfrm>
            <a:off x="8044124" y="4013251"/>
            <a:ext cx="3773488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 marL="2286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800100" indent="-3429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en-US" altLang="en-US" sz="2400" b="1" dirty="0">
                <a:solidFill>
                  <a:srgbClr val="FFFFFF"/>
                </a:solidFill>
                <a:latin typeface="Calibri" panose="020F0502020204030204" pitchFamily="34" charset="0"/>
              </a:rPr>
              <a:t>By Team Nortcele Systems</a:t>
            </a:r>
          </a:p>
          <a:p>
            <a:pPr eaLnBrk="1" hangingPunct="1">
              <a:lnSpc>
                <a:spcPct val="80000"/>
              </a:lnSpc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 b="1" dirty="0">
              <a:solidFill>
                <a:srgbClr val="FFFFFF"/>
              </a:solidFill>
              <a:latin typeface="Calibri" panose="020F0502020204030204" pitchFamily="34" charset="0"/>
            </a:endParaRPr>
          </a:p>
          <a:p>
            <a:pPr lvl="1" algn="just" eaLnBrk="1" hangingPunct="1">
              <a:lnSpc>
                <a:spcPct val="80000"/>
              </a:lnSpc>
              <a:buClr>
                <a:srgbClr val="FFFFFF"/>
              </a:buClr>
              <a:buFont typeface="Wingdings" panose="05000000000000000000" pitchFamily="2" charset="2"/>
              <a:buChar char="q"/>
            </a:pPr>
            <a:r>
              <a:rPr lang="en-US" altLang="en-US" sz="2400" b="1" dirty="0">
                <a:solidFill>
                  <a:srgbClr val="FFFFFF"/>
                </a:solidFill>
                <a:latin typeface="Calibri" panose="020F0502020204030204" pitchFamily="34" charset="0"/>
              </a:rPr>
              <a:t>Ashok Kumar</a:t>
            </a:r>
          </a:p>
          <a:p>
            <a:pPr lvl="1" algn="just" eaLnBrk="1" hangingPunct="1">
              <a:lnSpc>
                <a:spcPct val="80000"/>
              </a:lnSpc>
              <a:buClr>
                <a:srgbClr val="FFFFFF"/>
              </a:buClr>
              <a:buFont typeface="Wingdings" panose="05000000000000000000" pitchFamily="2" charset="2"/>
              <a:buChar char="q"/>
            </a:pPr>
            <a:r>
              <a:rPr lang="en-US" altLang="en-US" sz="2400" b="1" dirty="0">
                <a:solidFill>
                  <a:srgbClr val="FFFFFF"/>
                </a:solidFill>
                <a:latin typeface="Calibri" panose="020F0502020204030204" pitchFamily="34" charset="0"/>
              </a:rPr>
              <a:t>VT Raghu</a:t>
            </a:r>
          </a:p>
          <a:p>
            <a:pPr lvl="1" algn="just" eaLnBrk="1" hangingPunct="1">
              <a:lnSpc>
                <a:spcPct val="80000"/>
              </a:lnSpc>
              <a:buClr>
                <a:srgbClr val="FFFFFF"/>
              </a:buClr>
              <a:buFont typeface="Wingdings" panose="05000000000000000000" pitchFamily="2" charset="2"/>
              <a:buChar char="q"/>
            </a:pPr>
            <a:endParaRPr lang="en-US" altLang="en-US" sz="2400" b="1" dirty="0">
              <a:solidFill>
                <a:srgbClr val="FFFFFF"/>
              </a:solidFill>
              <a:latin typeface="Calibri" panose="020F0502020204030204" pitchFamily="34" charset="0"/>
            </a:endParaRPr>
          </a:p>
          <a:p>
            <a:pPr algn="just" eaLnBrk="1" hangingPunct="1">
              <a:lnSpc>
                <a:spcPct val="80000"/>
              </a:lnSpc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 b="1" dirty="0">
              <a:solidFill>
                <a:srgbClr val="FFFFFF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FFFFFF"/>
              </a:buClr>
              <a:buFont typeface="Arial" panose="020B0604020202020204" pitchFamily="34" charset="0"/>
              <a:buNone/>
            </a:pPr>
            <a:endParaRPr lang="en-US" altLang="en-US" sz="24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322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C283-D489-966D-4719-5C79A25B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775"/>
          </a:xfrm>
        </p:spPr>
        <p:txBody>
          <a:bodyPr>
            <a:normAutofit fontScale="90000"/>
          </a:bodyPr>
          <a:lstStyle/>
          <a:p>
            <a:r>
              <a:rPr lang="en-US" dirty="0"/>
              <a:t>HMS Web Application - Inventory</a:t>
            </a:r>
            <a:endParaRPr lang="en-IN" dirty="0"/>
          </a:p>
        </p:txBody>
      </p:sp>
      <p:pic>
        <p:nvPicPr>
          <p:cNvPr id="6" name="Content Placeholder 5" descr="A screenshot of a computer">
            <a:extLst>
              <a:ext uri="{FF2B5EF4-FFF2-40B4-BE49-F238E27FC236}">
                <a16:creationId xmlns:a16="http://schemas.microsoft.com/office/drawing/2014/main" id="{BC8602D3-5638-1593-4142-1B1CB7BB68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985" y="1378424"/>
            <a:ext cx="11171058" cy="4722125"/>
          </a:xfrm>
        </p:spPr>
      </p:pic>
    </p:spTree>
    <p:extLst>
      <p:ext uri="{BB962C8B-B14F-4D97-AF65-F5344CB8AC3E}">
        <p14:creationId xmlns:p14="http://schemas.microsoft.com/office/powerpoint/2010/main" val="3268087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5975-BD9E-1055-C501-0AF246DAB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3991"/>
          </a:xfrm>
        </p:spPr>
        <p:txBody>
          <a:bodyPr/>
          <a:lstStyle/>
          <a:p>
            <a:r>
              <a:rPr lang="en-US" altLang="en-US" sz="4400" dirty="0">
                <a:solidFill>
                  <a:schemeClr val="tx1"/>
                </a:solidFill>
                <a:latin typeface="Calibri Light" panose="020F0302020204030204" pitchFamily="34" charset="0"/>
              </a:rPr>
              <a:t> Contact us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65299-3679-5360-6BC6-8B7594F87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4400" dirty="0"/>
              <a:t>Presented By – Team Nortcele </a:t>
            </a:r>
            <a:br>
              <a:rPr lang="en-US" altLang="en-US" sz="4800" dirty="0"/>
            </a:br>
            <a:r>
              <a:rPr lang="en-US" altLang="en-US" sz="4800" dirty="0"/>
              <a:t>    </a:t>
            </a:r>
            <a:r>
              <a:rPr lang="en-US" altLang="en-US" dirty="0"/>
              <a:t>Registered Address:</a:t>
            </a:r>
          </a:p>
          <a:p>
            <a:pPr marL="0" indent="0">
              <a:buNone/>
            </a:pPr>
            <a:r>
              <a:rPr lang="en-US" altLang="en-US" sz="2800" dirty="0"/>
              <a:t>	92, Ist Floor, Natraj building, Near SNS Arcade,        </a:t>
            </a:r>
            <a:br>
              <a:rPr lang="en-US" altLang="en-US" sz="2800" dirty="0"/>
            </a:br>
            <a:r>
              <a:rPr lang="en-US" altLang="en-US" sz="2800" dirty="0"/>
              <a:t>       	</a:t>
            </a:r>
            <a:r>
              <a:rPr lang="en-US" altLang="en-US" sz="2800" dirty="0" err="1"/>
              <a:t>Konnena</a:t>
            </a:r>
            <a:r>
              <a:rPr lang="en-US" altLang="en-US" sz="2800" dirty="0"/>
              <a:t> , Old Airport Road, Bangalore 560017</a:t>
            </a:r>
          </a:p>
          <a:p>
            <a:pPr marL="0" indent="0">
              <a:buNone/>
            </a:pPr>
            <a:r>
              <a:rPr lang="en-US" dirty="0"/>
              <a:t>	www.nortcele.in</a:t>
            </a:r>
          </a:p>
          <a:p>
            <a:pPr marL="0" indent="0">
              <a:buNone/>
            </a:pPr>
            <a:r>
              <a:rPr lang="en-US" dirty="0"/>
              <a:t>	Mobile : +91 9886422528</a:t>
            </a:r>
          </a:p>
          <a:p>
            <a:pPr marL="0" indent="0">
              <a:buNone/>
            </a:pPr>
            <a:r>
              <a:rPr lang="en-US" dirty="0"/>
              <a:t>	email:	</a:t>
            </a:r>
            <a:r>
              <a:rPr lang="en-US" dirty="0">
                <a:hlinkClick r:id="rId2"/>
              </a:rPr>
              <a:t>aks@nortcele.in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4568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819D-D8F8-6E1E-66CC-B97FFFF17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9400"/>
          </a:xfrm>
        </p:spPr>
        <p:txBody>
          <a:bodyPr/>
          <a:lstStyle/>
          <a:p>
            <a:r>
              <a:rPr lang="en-US" dirty="0"/>
              <a:t>Team Nortcele Systems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3B0C6-A4DA-59BF-789E-A283C3D7E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16675"/>
            <a:ext cx="10515600" cy="19821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3500" dirty="0"/>
              <a:t>Thanks</a:t>
            </a:r>
            <a:endParaRPr lang="en-IN" sz="13500" dirty="0"/>
          </a:p>
        </p:txBody>
      </p:sp>
    </p:spTree>
    <p:extLst>
      <p:ext uri="{BB962C8B-B14F-4D97-AF65-F5344CB8AC3E}">
        <p14:creationId xmlns:p14="http://schemas.microsoft.com/office/powerpoint/2010/main" val="1646549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C283-D489-966D-4719-5C79A25B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696"/>
          </a:xfrm>
        </p:spPr>
        <p:txBody>
          <a:bodyPr/>
          <a:lstStyle/>
          <a:p>
            <a:r>
              <a:rPr lang="en-US" dirty="0"/>
              <a:t>S3 App 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A6246-3F2E-D656-4E3D-8C3BCE94D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Onboarding (User Registration)</a:t>
            </a:r>
          </a:p>
          <a:p>
            <a:r>
              <a:rPr lang="en-IN" sz="2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Visitor Management </a:t>
            </a:r>
          </a:p>
          <a:p>
            <a:r>
              <a:rPr lang="en-IN" dirty="0"/>
              <a:t>Service Request (Helpdesk)</a:t>
            </a:r>
          </a:p>
          <a:p>
            <a:r>
              <a:rPr lang="en-IN" dirty="0"/>
              <a:t>Material Movement</a:t>
            </a:r>
          </a:p>
          <a:p>
            <a:r>
              <a:rPr lang="en-IN" sz="2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Invoices </a:t>
            </a:r>
          </a:p>
          <a:p>
            <a:r>
              <a:rPr lang="en-IN" dirty="0"/>
              <a:t>Amenity Booking</a:t>
            </a:r>
          </a:p>
          <a:p>
            <a:r>
              <a:rPr lang="en-IN" dirty="0"/>
              <a:t>Child Security</a:t>
            </a:r>
          </a:p>
          <a:p>
            <a:r>
              <a:rPr lang="en-IN" sz="2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Notification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6341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C283-D489-966D-4719-5C79A25B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4935"/>
          </a:xfrm>
        </p:spPr>
        <p:txBody>
          <a:bodyPr/>
          <a:lstStyle/>
          <a:p>
            <a:r>
              <a:rPr lang="en-US" dirty="0"/>
              <a:t>S3 App on Play Store</a:t>
            </a:r>
            <a:endParaRPr lang="en-IN" dirty="0"/>
          </a:p>
        </p:txBody>
      </p:sp>
      <p:pic>
        <p:nvPicPr>
          <p:cNvPr id="4" name="PlayStore">
            <a:hlinkClick r:id="" action="ppaction://media"/>
            <a:extLst>
              <a:ext uri="{FF2B5EF4-FFF2-40B4-BE49-F238E27FC236}">
                <a16:creationId xmlns:a16="http://schemas.microsoft.com/office/drawing/2014/main" id="{54D665EF-1A16-9D70-2D28-84346229F6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03498" y="1160060"/>
            <a:ext cx="3081337" cy="5356746"/>
          </a:xfrm>
          <a:prstGeom prst="rect">
            <a:avLst/>
          </a:prstGeom>
        </p:spPr>
      </p:pic>
      <p:pic>
        <p:nvPicPr>
          <p:cNvPr id="7" name="Picture 6" descr="A screenshot of a phone registration form&#10;&#10;Description automatically generated">
            <a:extLst>
              <a:ext uri="{FF2B5EF4-FFF2-40B4-BE49-F238E27FC236}">
                <a16:creationId xmlns:a16="http://schemas.microsoft.com/office/drawing/2014/main" id="{264BA594-5304-9738-211B-D43F47B649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160060"/>
            <a:ext cx="1363574" cy="2552131"/>
          </a:xfrm>
          <a:prstGeom prst="rect">
            <a:avLst/>
          </a:prstGeom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AD7931BB-07B7-6B18-8786-D01EE9A2E2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1873" y="1160060"/>
            <a:ext cx="1363574" cy="2552131"/>
          </a:xfrm>
          <a:prstGeom prst="rect">
            <a:avLst/>
          </a:prstGeom>
        </p:spPr>
      </p:pic>
      <p:pic>
        <p:nvPicPr>
          <p:cNvPr id="13" name="Picture 12" descr="A screenshot of a homepage&#10;&#10;Description automatically generated">
            <a:extLst>
              <a:ext uri="{FF2B5EF4-FFF2-40B4-BE49-F238E27FC236}">
                <a16:creationId xmlns:a16="http://schemas.microsoft.com/office/drawing/2014/main" id="{5906060B-D283-DD8B-D67E-DF89CD5FC0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25547" y="1160060"/>
            <a:ext cx="1180456" cy="2552131"/>
          </a:xfrm>
          <a:prstGeom prst="rect">
            <a:avLst/>
          </a:prstGeom>
        </p:spPr>
      </p:pic>
      <p:pic>
        <p:nvPicPr>
          <p:cNvPr id="15" name="Picture 14" descr="A screenshot of a phone&#10;&#10;Description automatically generated">
            <a:extLst>
              <a:ext uri="{FF2B5EF4-FFF2-40B4-BE49-F238E27FC236}">
                <a16:creationId xmlns:a16="http://schemas.microsoft.com/office/drawing/2014/main" id="{CFEA5397-74B3-E4FC-8732-AEB8B9AF75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6533" y="1160059"/>
            <a:ext cx="1208217" cy="2552131"/>
          </a:xfrm>
          <a:prstGeom prst="rect">
            <a:avLst/>
          </a:prstGeom>
        </p:spPr>
      </p:pic>
      <p:pic>
        <p:nvPicPr>
          <p:cNvPr id="17" name="Picture 16" descr="A screenshot of a phone&#10;&#10;Description automatically generated">
            <a:extLst>
              <a:ext uri="{FF2B5EF4-FFF2-40B4-BE49-F238E27FC236}">
                <a16:creationId xmlns:a16="http://schemas.microsoft.com/office/drawing/2014/main" id="{275C6630-6918-DCFE-5A0B-E1EE57FF1C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200" y="3838433"/>
            <a:ext cx="1363574" cy="2788994"/>
          </a:xfrm>
          <a:prstGeom prst="rect">
            <a:avLst/>
          </a:prstGeom>
        </p:spPr>
      </p:pic>
      <p:pic>
        <p:nvPicPr>
          <p:cNvPr id="19" name="Picture 18" descr="A screenshot of a phone&#10;&#10;Description automatically generated">
            <a:extLst>
              <a:ext uri="{FF2B5EF4-FFF2-40B4-BE49-F238E27FC236}">
                <a16:creationId xmlns:a16="http://schemas.microsoft.com/office/drawing/2014/main" id="{DAB9F1EF-C6F9-7B7F-3749-B5AC45CAAB4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31874" y="3838432"/>
            <a:ext cx="1363574" cy="2788995"/>
          </a:xfrm>
          <a:prstGeom prst="rect">
            <a:avLst/>
          </a:prstGeom>
        </p:spPr>
      </p:pic>
      <p:pic>
        <p:nvPicPr>
          <p:cNvPr id="21" name="Picture 20" descr="A screenshot of a phone&#10;&#10;Description automatically generated">
            <a:extLst>
              <a:ext uri="{FF2B5EF4-FFF2-40B4-BE49-F238E27FC236}">
                <a16:creationId xmlns:a16="http://schemas.microsoft.com/office/drawing/2014/main" id="{B85CE017-FD78-11C3-0D6F-898FB83F5F2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44525" y="3838433"/>
            <a:ext cx="1180457" cy="2788994"/>
          </a:xfrm>
          <a:prstGeom prst="rect">
            <a:avLst/>
          </a:prstGeom>
        </p:spPr>
      </p:pic>
      <p:pic>
        <p:nvPicPr>
          <p:cNvPr id="23" name="Picture 22" descr="A screenshot of a phone&#10;&#10;Description automatically generated">
            <a:extLst>
              <a:ext uri="{FF2B5EF4-FFF2-40B4-BE49-F238E27FC236}">
                <a16:creationId xmlns:a16="http://schemas.microsoft.com/office/drawing/2014/main" id="{EFFB4A7E-13E5-6C07-9F25-A39E8C987A7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34879" y="3838432"/>
            <a:ext cx="1255047" cy="278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375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C283-D489-966D-4719-5C79A25B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4935"/>
          </a:xfrm>
        </p:spPr>
        <p:txBody>
          <a:bodyPr/>
          <a:lstStyle/>
          <a:p>
            <a:r>
              <a:rPr lang="en-US" dirty="0"/>
              <a:t>S3 App – Admin Dashboard</a:t>
            </a:r>
            <a:endParaRPr lang="en-IN" dirty="0"/>
          </a:p>
        </p:txBody>
      </p:sp>
      <p:pic>
        <p:nvPicPr>
          <p:cNvPr id="3" name="Admin-Dashboard">
            <a:hlinkClick r:id="" action="ppaction://media"/>
            <a:extLst>
              <a:ext uri="{FF2B5EF4-FFF2-40B4-BE49-F238E27FC236}">
                <a16:creationId xmlns:a16="http://schemas.microsoft.com/office/drawing/2014/main" id="{6E37C14F-F8B3-334C-E08A-B34838CA90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1946" y="1160060"/>
            <a:ext cx="9516706" cy="538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52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C283-D489-966D-4719-5C79A25B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4935"/>
          </a:xfrm>
        </p:spPr>
        <p:txBody>
          <a:bodyPr/>
          <a:lstStyle/>
          <a:p>
            <a:r>
              <a:rPr lang="en-US" dirty="0"/>
              <a:t>S3 App – Material Movement</a:t>
            </a:r>
            <a:endParaRPr lang="en-IN" dirty="0"/>
          </a:p>
        </p:txBody>
      </p:sp>
      <p:pic>
        <p:nvPicPr>
          <p:cNvPr id="4" name="Gate-Pass">
            <a:hlinkClick r:id="" action="ppaction://media"/>
            <a:extLst>
              <a:ext uri="{FF2B5EF4-FFF2-40B4-BE49-F238E27FC236}">
                <a16:creationId xmlns:a16="http://schemas.microsoft.com/office/drawing/2014/main" id="{DAEBBE26-2806-7009-C13F-526D1C6EF7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1369450"/>
            <a:ext cx="7615451" cy="5265972"/>
          </a:xfrm>
          <a:prstGeom prst="rect">
            <a:avLst/>
          </a:prstGeom>
        </p:spPr>
      </p:pic>
      <p:pic>
        <p:nvPicPr>
          <p:cNvPr id="5" name="Gate-Pass-Create">
            <a:hlinkClick r:id="" action="ppaction://media"/>
            <a:extLst>
              <a:ext uri="{FF2B5EF4-FFF2-40B4-BE49-F238E27FC236}">
                <a16:creationId xmlns:a16="http://schemas.microsoft.com/office/drawing/2014/main" id="{A61A29EA-5C1A-67BE-F59C-75D9B5E839B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93684" y="1369450"/>
            <a:ext cx="2560116" cy="526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2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80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C283-D489-966D-4719-5C79A25B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4935"/>
          </a:xfrm>
        </p:spPr>
        <p:txBody>
          <a:bodyPr/>
          <a:lstStyle/>
          <a:p>
            <a:r>
              <a:rPr lang="en-US" dirty="0"/>
              <a:t>S3 App – Visitor Management</a:t>
            </a:r>
            <a:endParaRPr lang="en-IN" dirty="0"/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BC9BB2A9-6B23-0674-C67A-1ECF24AAD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82890"/>
            <a:ext cx="1534689" cy="2593074"/>
          </a:xfrm>
          <a:prstGeom prst="rect">
            <a:avLst/>
          </a:prstGeom>
        </p:spPr>
      </p:pic>
      <p:pic>
        <p:nvPicPr>
          <p:cNvPr id="8" name="Picture 7" descr="A white sky with blue clouds&#10;&#10;Description automatically generated with medium confidence">
            <a:extLst>
              <a:ext uri="{FF2B5EF4-FFF2-40B4-BE49-F238E27FC236}">
                <a16:creationId xmlns:a16="http://schemas.microsoft.com/office/drawing/2014/main" id="{3E9E1AA1-2FFB-B8F8-5639-2F43B0BA5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9648" y="1282888"/>
            <a:ext cx="1498301" cy="2593075"/>
          </a:xfrm>
          <a:prstGeom prst="rect">
            <a:avLst/>
          </a:prstGeom>
        </p:spPr>
      </p:pic>
      <p:pic>
        <p:nvPicPr>
          <p:cNvPr id="10" name="Picture 9" descr="A screenshot of a phone&#10;&#10;Description automatically generated">
            <a:extLst>
              <a:ext uri="{FF2B5EF4-FFF2-40B4-BE49-F238E27FC236}">
                <a16:creationId xmlns:a16="http://schemas.microsoft.com/office/drawing/2014/main" id="{9A7BD891-7F75-6584-D07B-5370DF4D9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7448" y="1282888"/>
            <a:ext cx="1556051" cy="2593076"/>
          </a:xfrm>
          <a:prstGeom prst="rect">
            <a:avLst/>
          </a:prstGeom>
        </p:spPr>
      </p:pic>
      <p:pic>
        <p:nvPicPr>
          <p:cNvPr id="12" name="Picture 11" descr="A screenshot of a login form&#10;&#10;Description automatically generated">
            <a:extLst>
              <a:ext uri="{FF2B5EF4-FFF2-40B4-BE49-F238E27FC236}">
                <a16:creationId xmlns:a16="http://schemas.microsoft.com/office/drawing/2014/main" id="{3EF8D2A0-B9C1-1B8B-4DFB-A09006777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6940" y="1282891"/>
            <a:ext cx="1561064" cy="2593074"/>
          </a:xfrm>
          <a:prstGeom prst="rect">
            <a:avLst/>
          </a:prstGeom>
        </p:spPr>
      </p:pic>
      <p:pic>
        <p:nvPicPr>
          <p:cNvPr id="14" name="Picture 13" descr="A screenshot of a phone&#10;&#10;Description automatically generated">
            <a:extLst>
              <a:ext uri="{FF2B5EF4-FFF2-40B4-BE49-F238E27FC236}">
                <a16:creationId xmlns:a16="http://schemas.microsoft.com/office/drawing/2014/main" id="{BF174DE4-D8AE-E8C6-CB12-5AE8041510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998794"/>
            <a:ext cx="1504754" cy="2593074"/>
          </a:xfrm>
          <a:prstGeom prst="rect">
            <a:avLst/>
          </a:prstGeom>
        </p:spPr>
      </p:pic>
      <p:pic>
        <p:nvPicPr>
          <p:cNvPr id="16" name="Picture 15" descr="A screen shot of a cell phone&#10;&#10;Description automatically generated">
            <a:extLst>
              <a:ext uri="{FF2B5EF4-FFF2-40B4-BE49-F238E27FC236}">
                <a16:creationId xmlns:a16="http://schemas.microsoft.com/office/drawing/2014/main" id="{91384D2E-3911-E7A1-7A21-8B97A02677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9649" y="4036327"/>
            <a:ext cx="1498300" cy="2593074"/>
          </a:xfrm>
          <a:prstGeom prst="rect">
            <a:avLst/>
          </a:prstGeom>
        </p:spPr>
      </p:pic>
      <p:pic>
        <p:nvPicPr>
          <p:cNvPr id="18" name="Picture 17" descr="A screenshot of a phone&#10;&#10;Description automatically generated">
            <a:extLst>
              <a:ext uri="{FF2B5EF4-FFF2-40B4-BE49-F238E27FC236}">
                <a16:creationId xmlns:a16="http://schemas.microsoft.com/office/drawing/2014/main" id="{548CCF96-DA1E-0235-0DD2-7CD6AF80D1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68056" y="3998794"/>
            <a:ext cx="1556051" cy="2610133"/>
          </a:xfrm>
          <a:prstGeom prst="rect">
            <a:avLst/>
          </a:prstGeom>
        </p:spPr>
      </p:pic>
      <p:pic>
        <p:nvPicPr>
          <p:cNvPr id="20" name="Picture 19" descr="A screenshot of a phone&#10;&#10;Description automatically generated">
            <a:extLst>
              <a:ext uri="{FF2B5EF4-FFF2-40B4-BE49-F238E27FC236}">
                <a16:creationId xmlns:a16="http://schemas.microsoft.com/office/drawing/2014/main" id="{E9ACA160-183E-CEE2-FE1A-E320456CDF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7447" y="3998794"/>
            <a:ext cx="1556051" cy="261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144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C283-D489-966D-4719-5C79A25B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775"/>
          </a:xfrm>
        </p:spPr>
        <p:txBody>
          <a:bodyPr>
            <a:normAutofit fontScale="90000"/>
          </a:bodyPr>
          <a:lstStyle/>
          <a:p>
            <a:r>
              <a:rPr lang="en-US" dirty="0"/>
              <a:t>HMS Web Application Features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FBF252-3D21-855B-5BAB-FFF07631E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Dashboard</a:t>
            </a:r>
          </a:p>
          <a:p>
            <a:r>
              <a:rPr lang="en-US" dirty="0"/>
              <a:t>Billing</a:t>
            </a:r>
          </a:p>
          <a:p>
            <a:r>
              <a:rPr lang="en-US" dirty="0"/>
              <a:t>Appointment</a:t>
            </a:r>
          </a:p>
          <a:p>
            <a:r>
              <a:rPr lang="en-US" dirty="0"/>
              <a:t>OPD</a:t>
            </a:r>
          </a:p>
          <a:p>
            <a:r>
              <a:rPr lang="en-US" dirty="0"/>
              <a:t>IPD</a:t>
            </a:r>
          </a:p>
          <a:p>
            <a:r>
              <a:rPr lang="en-US" dirty="0"/>
              <a:t>Pharmacy</a:t>
            </a:r>
          </a:p>
          <a:p>
            <a:r>
              <a:rPr lang="en-US" dirty="0"/>
              <a:t>Pathology</a:t>
            </a:r>
          </a:p>
          <a:p>
            <a:r>
              <a:rPr lang="en-US" dirty="0"/>
              <a:t>Radiology</a:t>
            </a:r>
          </a:p>
          <a:p>
            <a:r>
              <a:rPr lang="en-US" dirty="0"/>
              <a:t>Blood Bank</a:t>
            </a:r>
          </a:p>
          <a:p>
            <a:r>
              <a:rPr lang="en-US" dirty="0"/>
              <a:t>Ambulance</a:t>
            </a:r>
          </a:p>
          <a:p>
            <a:r>
              <a:rPr lang="en-US" dirty="0"/>
              <a:t>Visitor Management</a:t>
            </a:r>
          </a:p>
          <a:p>
            <a:r>
              <a:rPr lang="en-US" dirty="0"/>
              <a:t>Finance</a:t>
            </a:r>
          </a:p>
          <a:p>
            <a:r>
              <a:rPr lang="en-US" dirty="0"/>
              <a:t>Inventory</a:t>
            </a:r>
          </a:p>
          <a:p>
            <a:r>
              <a:rPr lang="en-US" dirty="0"/>
              <a:t>Reports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8497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C283-D489-966D-4719-5C79A25B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775"/>
          </a:xfrm>
        </p:spPr>
        <p:txBody>
          <a:bodyPr>
            <a:normAutofit fontScale="90000"/>
          </a:bodyPr>
          <a:lstStyle/>
          <a:p>
            <a:r>
              <a:rPr lang="en-US" dirty="0"/>
              <a:t>HMS Web Application - Inventory</a:t>
            </a:r>
            <a:endParaRPr lang="en-IN" dirty="0"/>
          </a:p>
        </p:txBody>
      </p:sp>
      <p:pic>
        <p:nvPicPr>
          <p:cNvPr id="4" name="Content Placeholder 3" descr="A screenshot of a computer">
            <a:extLst>
              <a:ext uri="{FF2B5EF4-FFF2-40B4-BE49-F238E27FC236}">
                <a16:creationId xmlns:a16="http://schemas.microsoft.com/office/drawing/2014/main" id="{6923218F-D450-83C0-1C2C-8B75240E7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440" y="1512639"/>
            <a:ext cx="11173120" cy="4656150"/>
          </a:xfrm>
        </p:spPr>
      </p:pic>
    </p:spTree>
    <p:extLst>
      <p:ext uri="{BB962C8B-B14F-4D97-AF65-F5344CB8AC3E}">
        <p14:creationId xmlns:p14="http://schemas.microsoft.com/office/powerpoint/2010/main" val="4063790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C283-D489-966D-4719-5C79A25BE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775"/>
          </a:xfrm>
        </p:spPr>
        <p:txBody>
          <a:bodyPr>
            <a:normAutofit fontScale="90000"/>
          </a:bodyPr>
          <a:lstStyle/>
          <a:p>
            <a:r>
              <a:rPr lang="en-US" dirty="0"/>
              <a:t>HMS Web Application - Inventory</a:t>
            </a:r>
            <a:endParaRPr lang="en-IN" dirty="0"/>
          </a:p>
        </p:txBody>
      </p:sp>
      <p:pic>
        <p:nvPicPr>
          <p:cNvPr id="7" name="Content Placeholder 6" descr="A screenshot of a computer">
            <a:extLst>
              <a:ext uri="{FF2B5EF4-FFF2-40B4-BE49-F238E27FC236}">
                <a16:creationId xmlns:a16="http://schemas.microsoft.com/office/drawing/2014/main" id="{F75CDE57-1D62-F1AC-AB2C-C6C61409FA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922" y="1376161"/>
            <a:ext cx="11395203" cy="4833570"/>
          </a:xfrm>
        </p:spPr>
      </p:pic>
    </p:spTree>
    <p:extLst>
      <p:ext uri="{BB962C8B-B14F-4D97-AF65-F5344CB8AC3E}">
        <p14:creationId xmlns:p14="http://schemas.microsoft.com/office/powerpoint/2010/main" val="3846775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180</Words>
  <Application>Microsoft Office PowerPoint</Application>
  <PresentationFormat>Widescreen</PresentationFormat>
  <Paragraphs>48</Paragraphs>
  <Slides>12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</vt:lpstr>
      <vt:lpstr>Arial</vt:lpstr>
      <vt:lpstr>Arial Rounded MT Bold</vt:lpstr>
      <vt:lpstr>Calibri</vt:lpstr>
      <vt:lpstr>Calibri Light</vt:lpstr>
      <vt:lpstr>Wingdings</vt:lpstr>
      <vt:lpstr>Office Theme</vt:lpstr>
      <vt:lpstr>PowerPoint Presentation</vt:lpstr>
      <vt:lpstr>S3 App Features</vt:lpstr>
      <vt:lpstr>S3 App on Play Store</vt:lpstr>
      <vt:lpstr>S3 App – Admin Dashboard</vt:lpstr>
      <vt:lpstr>S3 App – Material Movement</vt:lpstr>
      <vt:lpstr>S3 App – Visitor Management</vt:lpstr>
      <vt:lpstr>HMS Web Application Features</vt:lpstr>
      <vt:lpstr>HMS Web Application - Inventory</vt:lpstr>
      <vt:lpstr>HMS Web Application - Inventory</vt:lpstr>
      <vt:lpstr>HMS Web Application - Inventory</vt:lpstr>
      <vt:lpstr> Contact us</vt:lpstr>
      <vt:lpstr>Team Nortcele Systems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1) Micro service base architecture</dc:title>
  <dc:creator>RAGHU VALLIKKAT THAZHATHETHIL</dc:creator>
  <cp:lastModifiedBy>Shikhar Tiwari</cp:lastModifiedBy>
  <cp:revision>25</cp:revision>
  <dcterms:created xsi:type="dcterms:W3CDTF">2024-07-10T13:52:52Z</dcterms:created>
  <dcterms:modified xsi:type="dcterms:W3CDTF">2024-07-13T12:14:42Z</dcterms:modified>
</cp:coreProperties>
</file>

<file path=docProps/thumbnail.jpeg>
</file>